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62" r:id="rId4"/>
    <p:sldId id="267" r:id="rId5"/>
    <p:sldId id="268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</a:rPr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891" y="2004291"/>
            <a:ext cx="9964963" cy="18103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To learn about the importance of a good night’s sleep and how this can positively affect your academic performance.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62052" y="3168676"/>
            <a:ext cx="63823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Agenda: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1. Announcements</a:t>
            </a:r>
          </a:p>
          <a:p>
            <a:pPr algn="ctr"/>
            <a:r>
              <a:rPr lang="en-US" sz="3200" dirty="0"/>
              <a:t>2. The Importance of Sleep</a:t>
            </a:r>
          </a:p>
          <a:p>
            <a:pPr algn="ctr"/>
            <a:r>
              <a:rPr lang="en-US" sz="3200" dirty="0"/>
              <a:t>3. Steps to a Better Sleep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4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This Week’s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8351" y="2015732"/>
            <a:ext cx="9876503" cy="406179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Weds. Sept. 16</a:t>
            </a:r>
            <a:r>
              <a:rPr lang="en-US" sz="2800" baseline="30000" dirty="0"/>
              <a:t>th</a:t>
            </a:r>
            <a:r>
              <a:rPr lang="en-US" sz="2800" dirty="0"/>
              <a:t> Student council apps due. Elections take place on Set. 30</a:t>
            </a:r>
            <a:r>
              <a:rPr lang="en-US" sz="2800" baseline="30000" dirty="0"/>
              <a:t>th</a:t>
            </a:r>
            <a:r>
              <a:rPr lang="en-US" sz="2800" dirty="0"/>
              <a:t>. If you are interested in running for a Student Council position, please include this in your application and email it to Mr. Gordon. </a:t>
            </a:r>
          </a:p>
          <a:p>
            <a:pPr algn="ctr"/>
            <a:r>
              <a:rPr lang="en-US" sz="2800" dirty="0"/>
              <a:t>Tues. Sept. 29th Virtual 11</a:t>
            </a:r>
            <a:r>
              <a:rPr lang="en-US" sz="2800" baseline="30000" dirty="0"/>
              <a:t>th</a:t>
            </a:r>
            <a:r>
              <a:rPr lang="en-US" sz="2800" dirty="0"/>
              <a:t> Grade Parent Meeting 6-7 PM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164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1039" y="282804"/>
            <a:ext cx="7453815" cy="14628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The Importance </a:t>
            </a:r>
            <a:br>
              <a:rPr lang="en-US" sz="4800" dirty="0"/>
            </a:br>
            <a:r>
              <a:rPr lang="en-US" sz="4800" dirty="0"/>
              <a:t>of Sleep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633" y="2253007"/>
            <a:ext cx="11321592" cy="36397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We all know that sleep is important, just like eating a healthy diet and getting plenty of exercise. But many of us, especially teens and college students, do not get the sleep they need. </a:t>
            </a:r>
          </a:p>
          <a:p>
            <a:pPr marL="0" indent="0" algn="ctr">
              <a:buNone/>
            </a:pPr>
            <a:r>
              <a:rPr lang="en-US" sz="2400" dirty="0"/>
              <a:t>Teens should be getting 8.5-9.5 hours of sleep, but not surprisingly, in a poll only 15% of college students said they get that much. </a:t>
            </a:r>
          </a:p>
          <a:p>
            <a:pPr marL="0" indent="0" algn="ctr">
              <a:buNone/>
            </a:pPr>
            <a:r>
              <a:rPr lang="en-US" sz="2400" dirty="0"/>
              <a:t>There are many studies which prove that sleep deprivation causes increased weight gain, increased anxiety and depression, increased risk for diseases such as diabetes, acne, and </a:t>
            </a:r>
            <a:r>
              <a:rPr lang="en-US" sz="2400" i="1" dirty="0"/>
              <a:t>lower grades</a:t>
            </a:r>
            <a:r>
              <a:rPr lang="en-US" sz="2400" dirty="0"/>
              <a:t>. 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EF1CE0-4DC3-4AD3-AEC1-6F97AA706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98" y="282805"/>
            <a:ext cx="4354695" cy="197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2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705" y="735291"/>
            <a:ext cx="10244149" cy="10103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What does sleep do?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80" y="1998483"/>
            <a:ext cx="10112175" cy="38943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Sleep allows the brain to rest and process information from the day. </a:t>
            </a:r>
          </a:p>
          <a:p>
            <a:pPr marL="0" indent="0" algn="ctr">
              <a:buNone/>
            </a:pPr>
            <a:r>
              <a:rPr lang="en-US" sz="2400" dirty="0"/>
              <a:t>Sleeps keeps your body from illness and repairs muscles. </a:t>
            </a:r>
          </a:p>
          <a:p>
            <a:pPr marL="0" indent="0" algn="ctr">
              <a:buNone/>
            </a:pPr>
            <a:r>
              <a:rPr lang="en-US" sz="2400" dirty="0"/>
              <a:t>Without good sleep, information is not stored in your long-term memory. Meaning, without sleep, your brain forgets what you just studied making cramming pointless.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E015DC-F4FD-486F-A93C-63C827FC4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939" y="4713694"/>
            <a:ext cx="4597679" cy="214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4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1039" y="282804"/>
            <a:ext cx="7453815" cy="14628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Steps to a better </a:t>
            </a:r>
            <a:br>
              <a:rPr lang="en-US" sz="4800" dirty="0"/>
            </a:br>
            <a:r>
              <a:rPr lang="en-US" sz="4800" dirty="0"/>
              <a:t>night’s sleep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68945"/>
            <a:ext cx="9603276" cy="3823855"/>
          </a:xfrm>
        </p:spPr>
        <p:txBody>
          <a:bodyPr>
            <a:noAutofit/>
          </a:bodyPr>
          <a:lstStyle/>
          <a:p>
            <a:pPr marL="457200" indent="-457200" algn="ctr">
              <a:buFont typeface="+mj-lt"/>
              <a:buAutoNum type="arabicParenR"/>
            </a:pPr>
            <a:r>
              <a:rPr lang="en-US" sz="2400" dirty="0"/>
              <a:t>The first step is managing your time. Try to space out studying for a test and writing papers over a few days. </a:t>
            </a:r>
          </a:p>
          <a:p>
            <a:pPr marL="457200" indent="-457200" algn="ctr">
              <a:buFont typeface="+mj-lt"/>
              <a:buAutoNum type="arabicParenR"/>
            </a:pPr>
            <a:r>
              <a:rPr lang="en-US" sz="2400" dirty="0"/>
              <a:t>Take a hot shower before going to bed. </a:t>
            </a:r>
          </a:p>
          <a:p>
            <a:pPr marL="457200" indent="-457200" algn="ctr">
              <a:buFont typeface="+mj-lt"/>
              <a:buAutoNum type="arabicParenR"/>
            </a:pPr>
            <a:r>
              <a:rPr lang="en-US" sz="2400" dirty="0"/>
              <a:t>Lower the temperature in your room. </a:t>
            </a:r>
          </a:p>
          <a:p>
            <a:pPr marL="457200" indent="-457200" algn="ctr">
              <a:buFont typeface="+mj-lt"/>
              <a:buAutoNum type="arabicParenR"/>
            </a:pPr>
            <a:r>
              <a:rPr lang="en-US" sz="2400" dirty="0"/>
              <a:t>Keep your bedroom dark by using dark curtains and covering any lights in your room.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14D410-2C39-4FA7-AAA4-7B79E69FB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85" y="-69146"/>
            <a:ext cx="2723438" cy="18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9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1039" y="282804"/>
            <a:ext cx="7453815" cy="14628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Steps to a better </a:t>
            </a:r>
            <a:br>
              <a:rPr lang="en-US" sz="4800" dirty="0"/>
            </a:br>
            <a:r>
              <a:rPr lang="en-US" sz="4800" dirty="0"/>
              <a:t>night’s sleep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68945"/>
            <a:ext cx="9603276" cy="38238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5) </a:t>
            </a:r>
            <a:r>
              <a:rPr lang="en-US" sz="2400" dirty="0"/>
              <a:t>Exercise everyday.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6) </a:t>
            </a:r>
            <a:r>
              <a:rPr lang="en-US" sz="2400" dirty="0"/>
              <a:t>Avoid caffeine in the evenings.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7) </a:t>
            </a:r>
            <a:r>
              <a:rPr lang="en-US" sz="2400" dirty="0"/>
              <a:t>Go to sleep and wake up on a regular schedule.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8) </a:t>
            </a:r>
            <a:r>
              <a:rPr lang="en-US" sz="2400" dirty="0"/>
              <a:t>And most importantly, TURN OFF YOUR PHONE! The blue light that the phone </a:t>
            </a:r>
            <a:r>
              <a:rPr lang="en-US" sz="2400"/>
              <a:t>emits makes your </a:t>
            </a:r>
            <a:r>
              <a:rPr lang="en-US" sz="2400" dirty="0"/>
              <a:t>brain </a:t>
            </a:r>
            <a:r>
              <a:rPr lang="en-US" sz="2400"/>
              <a:t>still think its daytime. </a:t>
            </a:r>
            <a:endParaRPr lang="en-US" sz="2400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14D410-2C39-4FA7-AAA4-7B79E69FB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85" y="-69146"/>
            <a:ext cx="2723438" cy="18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62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606</TotalTime>
  <Words>388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Learning Objective</vt:lpstr>
      <vt:lpstr>This Week’s Announcements</vt:lpstr>
      <vt:lpstr>The Importance  of Sleep </vt:lpstr>
      <vt:lpstr>What does sleep do?  </vt:lpstr>
      <vt:lpstr>Steps to a better  night’s sleep </vt:lpstr>
      <vt:lpstr>Steps to a better  night’s sleep 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Joshua Gordon</dc:creator>
  <cp:lastModifiedBy>Joshua Gordon</cp:lastModifiedBy>
  <cp:revision>71</cp:revision>
  <dcterms:created xsi:type="dcterms:W3CDTF">2018-09-06T16:43:27Z</dcterms:created>
  <dcterms:modified xsi:type="dcterms:W3CDTF">2020-09-14T14:29:07Z</dcterms:modified>
</cp:coreProperties>
</file>